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6"/>
  </p:notesMasterIdLst>
  <p:sldIdLst>
    <p:sldId id="375" r:id="rId2"/>
    <p:sldId id="376" r:id="rId3"/>
    <p:sldId id="377" r:id="rId4"/>
    <p:sldId id="378" r:id="rId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5/1/12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2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3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4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1" y="76200"/>
            <a:ext cx="6324600" cy="1066800"/>
          </a:xfrm>
          <a:noFill/>
          <a:ln/>
        </p:spPr>
        <p:txBody>
          <a:bodyPr/>
          <a:lstStyle/>
          <a:p>
            <a:pPr algn="ctr"/>
            <a:r>
              <a:rPr lang="en-US" sz="3200" dirty="0" smtClean="0"/>
              <a:t>Brief History of </a:t>
            </a:r>
            <a:br>
              <a:rPr lang="en-US" sz="3200" dirty="0" smtClean="0"/>
            </a:br>
            <a:r>
              <a:rPr lang="en-US" sz="3200" dirty="0" smtClean="0"/>
              <a:t>Cap-</a:t>
            </a:r>
            <a:r>
              <a:rPr lang="en-US" sz="3200" dirty="0" err="1" smtClean="0"/>
              <a:t>Haitien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304800" y="4114800"/>
            <a:ext cx="3505200" cy="511434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Benefits</a:t>
            </a:r>
            <a:r>
              <a:rPr lang="en-US" sz="1400" dirty="0" smtClean="0"/>
              <a:t>: Increase our understanding of the history and culture of the Haitian people.</a:t>
            </a:r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304800" y="1524000"/>
            <a:ext cx="4114800" cy="33122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Background Information: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Population: About 200,000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Located on the North coast of Haiti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 Second largest city in the country, second only to Port-au-Prince.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Nicknamed “Le Cap”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752600"/>
            <a:ext cx="4343400" cy="4013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304800" y="1371601"/>
            <a:ext cx="4114800" cy="50357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The Beginning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During the colonial era, Spanish explorers decided to establish the capital of the colony at Santo Domingo of what is now known as the Dominican Republic.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Due to this, the northern side of the island was largely neglected. French pirates populated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and the surrounding area to illegally trade with the Spanish during war times.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When the war ended, the western third of the island was given to the French in a treaty. This accounts for the language differences between Haiti and the Dominican Republic.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1" y="76200"/>
            <a:ext cx="6324600" cy="1066800"/>
          </a:xfrm>
          <a:noFill/>
          <a:ln/>
        </p:spPr>
        <p:txBody>
          <a:bodyPr/>
          <a:lstStyle/>
          <a:p>
            <a:pPr algn="ctr"/>
            <a:r>
              <a:rPr lang="en-US" sz="3200" dirty="0" smtClean="0"/>
              <a:t>The Beginning </a:t>
            </a:r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52600"/>
            <a:ext cx="4195573" cy="315507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304800" y="1371601"/>
            <a:ext cx="4114800" cy="4604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Slave Revolution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city prospered through the 18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century, largely due to the coffee plantations</a:t>
            </a:r>
            <a:r>
              <a:rPr lang="en-US" sz="1400" dirty="0" smtClean="0"/>
              <a:t>. Known as the Paris of the island.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While the French Revolution guaranteed freedom for all, it did not apply to the slaves working on the plantations.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 The slave revolution lasted from 1791 to 1803 ending with</a:t>
            </a:r>
            <a:r>
              <a:rPr lang="en-US" sz="1400" dirty="0" smtClean="0"/>
              <a:t> the final </a:t>
            </a:r>
            <a:r>
              <a:rPr lang="en-US" sz="1400" dirty="0" smtClean="0"/>
              <a:t>Battle of </a:t>
            </a:r>
            <a:r>
              <a:rPr lang="en-US" sz="1400" dirty="0" err="1" smtClean="0"/>
              <a:t>Vertieres</a:t>
            </a:r>
            <a:r>
              <a:rPr lang="en-US" sz="1400" dirty="0" smtClean="0"/>
              <a:t> </a:t>
            </a:r>
            <a:r>
              <a:rPr lang="en-US" sz="1400" dirty="0" smtClean="0"/>
              <a:t>near </a:t>
            </a:r>
            <a:r>
              <a:rPr lang="en-US" sz="1400" dirty="0" smtClean="0"/>
              <a:t>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. The city is now known within the country as the birthplace of independence.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1" y="76200"/>
            <a:ext cx="6324600" cy="1066800"/>
          </a:xfrm>
          <a:noFill/>
          <a:ln/>
        </p:spPr>
        <p:txBody>
          <a:bodyPr/>
          <a:lstStyle/>
          <a:p>
            <a:pPr algn="ctr"/>
            <a:r>
              <a:rPr lang="en-US" sz="3200" dirty="0" smtClean="0"/>
              <a:t>Internal Struggles</a:t>
            </a:r>
            <a:endParaRPr lang="en-US" sz="32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04800" y="3810000"/>
            <a:ext cx="4114800" cy="4173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Split Kingdoms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In 1811, the new independent nation of Haiti split into two kingdoms.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became the capital of the northern kingdom, and Port-au-Prince became the capital of the southern kingdom</a:t>
            </a:r>
            <a:r>
              <a:rPr lang="en-US" sz="1400" dirty="0" smtClean="0"/>
              <a:t>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King Henry Christophe ruled the Southern Kingdom from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The Northern Kingdom collapsed after the death of its king and a brief power struggle with the Southern Kingdom. 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438400"/>
            <a:ext cx="4012910" cy="2438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304800" y="1676400"/>
            <a:ext cx="4114800" cy="54666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After the fall of the Northern Kingdom,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had second tier status for awhile, and the rebellious elite living there gave it a reputation as a hotbed for revolutionaries.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Thus Port-au-Prince grew and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remained underdeveloped.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Today, however, that is changing. 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is becoming more and more of a tourist destination. It is a safer tourist destination than the corrupt and overpopulated Port-au-Prince. Its population is on the rise as many people have moved from Port-au-Prince due to the damage caused by the earthquakes 2010.</a:t>
            </a:r>
            <a:r>
              <a:rPr lang="en-US" sz="1400" dirty="0" smtClean="0"/>
              <a:t> 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Cap-</a:t>
            </a:r>
            <a:r>
              <a:rPr lang="en-US" sz="1400" dirty="0" err="1" smtClean="0"/>
              <a:t>Haitien</a:t>
            </a:r>
            <a:r>
              <a:rPr lang="en-US" sz="1400" dirty="0" smtClean="0"/>
              <a:t> still struggles with poverty and unemployment.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1" y="76200"/>
            <a:ext cx="6324600" cy="1066800"/>
          </a:xfrm>
          <a:noFill/>
          <a:ln/>
        </p:spPr>
        <p:txBody>
          <a:bodyPr/>
          <a:lstStyle/>
          <a:p>
            <a:pPr algn="ctr"/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381000" y="1524000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0738"/>
            <a:r>
              <a:rPr lang="en-US" b="1" u="sng" dirty="0" smtClean="0"/>
              <a:t>The Aftermath: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057400"/>
            <a:ext cx="4236803" cy="28194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448</Words>
  <Application>Microsoft Macintosh PowerPoint</Application>
  <PresentationFormat>On-screen Show (4:3)</PresentationFormat>
  <Paragraphs>73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Brief History of  Cap-Haitien</vt:lpstr>
      <vt:lpstr>The Beginning </vt:lpstr>
      <vt:lpstr>Internal Struggles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Mitch Maynard</cp:lastModifiedBy>
  <cp:revision>56</cp:revision>
  <dcterms:created xsi:type="dcterms:W3CDTF">2012-05-02T02:50:17Z</dcterms:created>
  <dcterms:modified xsi:type="dcterms:W3CDTF">2012-05-02T03:50:37Z</dcterms:modified>
</cp:coreProperties>
</file>